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57" autoAdjust="0"/>
    <p:restoredTop sz="94660"/>
  </p:normalViewPr>
  <p:slideViewPr>
    <p:cSldViewPr>
      <p:cViewPr>
        <p:scale>
          <a:sx n="90" d="100"/>
          <a:sy n="90" d="100"/>
        </p:scale>
        <p:origin x="-9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22811" t="11682" r="19268" b="36922"/>
          <a:stretch>
            <a:fillRect/>
          </a:stretch>
        </p:blipFill>
        <p:spPr bwMode="auto">
          <a:xfrm rot="5400000">
            <a:off x="1140732" y="-1140732"/>
            <a:ext cx="6862536" cy="9144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785926"/>
            <a:ext cx="8358246" cy="192882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663300"/>
                </a:solidFill>
                <a:latin typeface="Mistral" pitchFamily="66" charset="0"/>
              </a:rPr>
              <a:t>БУСЫ и БУСИКИ</a:t>
            </a:r>
            <a:endParaRPr lang="ru-RU" sz="8800" dirty="0">
              <a:solidFill>
                <a:srgbClr val="663300"/>
              </a:solidFill>
              <a:latin typeface="Mistral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715436" cy="121444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993300"/>
                </a:solidFill>
                <a:latin typeface="Mistral" pitchFamily="66" charset="0"/>
              </a:rPr>
              <a:t>Матер-керамист</a:t>
            </a:r>
            <a:endParaRPr lang="ru-RU" b="1" dirty="0" smtClean="0">
              <a:solidFill>
                <a:srgbClr val="993300"/>
              </a:solidFill>
              <a:latin typeface="Mistral" pitchFamily="66" charset="0"/>
            </a:endParaRPr>
          </a:p>
          <a:p>
            <a:r>
              <a:rPr lang="ru-RU" b="1" dirty="0" smtClean="0">
                <a:solidFill>
                  <a:srgbClr val="993300"/>
                </a:solidFill>
                <a:latin typeface="Mistral" pitchFamily="66" charset="0"/>
              </a:rPr>
              <a:t>Иванова Лариса Владимировна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72166" y="6072182"/>
            <a:ext cx="3071834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istral" pitchFamily="66" charset="0"/>
                <a:ea typeface="+mn-ea"/>
                <a:cs typeface="+mn-cs"/>
              </a:rPr>
              <a:t>РМО «Глиняная фантазия»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istral" pitchFamily="66" charset="0"/>
                <a:ea typeface="+mn-ea"/>
                <a:cs typeface="+mn-cs"/>
              </a:rPr>
              <a:t>2015 г.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istral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istral" pitchFamily="66" charset="0"/>
              </a:rPr>
              <a:t>Изготовление бусин овальной </a:t>
            </a:r>
            <a:r>
              <a:rPr lang="ru-RU" dirty="0" err="1" smtClean="0">
                <a:solidFill>
                  <a:srgbClr val="663300"/>
                </a:solidFill>
                <a:latin typeface="Mistral" pitchFamily="66" charset="0"/>
              </a:rPr>
              <a:t>фолрмы</a:t>
            </a:r>
            <a:r>
              <a:rPr lang="ru-RU" dirty="0" smtClean="0">
                <a:solidFill>
                  <a:srgbClr val="663300"/>
                </a:solidFill>
                <a:latin typeface="Mistral" pitchFamily="66" charset="0"/>
              </a:rPr>
              <a:t> </a:t>
            </a:r>
            <a:br>
              <a:rPr lang="ru-RU" dirty="0" smtClean="0">
                <a:solidFill>
                  <a:srgbClr val="663300"/>
                </a:solidFill>
                <a:latin typeface="Mistral" pitchFamily="66" charset="0"/>
              </a:rPr>
            </a:br>
            <a:r>
              <a:rPr lang="ru-RU" baseline="30000" dirty="0" smtClean="0">
                <a:solidFill>
                  <a:srgbClr val="663300"/>
                </a:solidFill>
                <a:latin typeface="Mistral" pitchFamily="66" charset="0"/>
              </a:rPr>
              <a:t>с декорированием стеками</a:t>
            </a:r>
            <a:endParaRPr lang="ru-RU" baseline="30000" dirty="0">
              <a:solidFill>
                <a:srgbClr val="663300"/>
              </a:solidFill>
              <a:latin typeface="Mistral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7075" t="25944" r="11556" b="943"/>
          <a:stretch>
            <a:fillRect/>
          </a:stretch>
        </p:blipFill>
        <p:spPr bwMode="auto">
          <a:xfrm>
            <a:off x="428596" y="1000108"/>
            <a:ext cx="3638729" cy="245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382" t="11793" r="16863" b="-1416"/>
          <a:stretch>
            <a:fillRect/>
          </a:stretch>
        </p:blipFill>
        <p:spPr bwMode="auto">
          <a:xfrm>
            <a:off x="4143372" y="1000108"/>
            <a:ext cx="26319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l="22449" t="13605" r="28571" b="2041"/>
          <a:stretch>
            <a:fillRect/>
          </a:stretch>
        </p:blipFill>
        <p:spPr bwMode="auto">
          <a:xfrm>
            <a:off x="6858015" y="1000108"/>
            <a:ext cx="188043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 l="-5454" t="11478" r="10761" b="13915"/>
          <a:stretch>
            <a:fillRect/>
          </a:stretch>
        </p:blipFill>
        <p:spPr bwMode="auto">
          <a:xfrm>
            <a:off x="3786182" y="3643314"/>
            <a:ext cx="4286280" cy="25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17689" t="35378" r="16863" b="943"/>
          <a:stretch>
            <a:fillRect/>
          </a:stretch>
        </p:blipFill>
        <p:spPr bwMode="auto">
          <a:xfrm>
            <a:off x="476221" y="3643314"/>
            <a:ext cx="35242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istral" pitchFamily="66" charset="0"/>
              </a:rPr>
              <a:t>Изготовление плоских бусин </a:t>
            </a:r>
            <a:br>
              <a:rPr lang="ru-RU" dirty="0" smtClean="0">
                <a:solidFill>
                  <a:srgbClr val="663300"/>
                </a:solidFill>
                <a:latin typeface="Mistral" pitchFamily="66" charset="0"/>
              </a:rPr>
            </a:br>
            <a:r>
              <a:rPr lang="ru-RU" baseline="30000" dirty="0" smtClean="0">
                <a:solidFill>
                  <a:srgbClr val="663300"/>
                </a:solidFill>
                <a:latin typeface="Mistral" pitchFamily="66" charset="0"/>
              </a:rPr>
              <a:t>(для браслетов, колье и т.п.)</a:t>
            </a:r>
            <a:endParaRPr lang="ru-RU" baseline="30000" dirty="0">
              <a:solidFill>
                <a:srgbClr val="663300"/>
              </a:solidFill>
              <a:latin typeface="Mistral" pitchFamily="66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8207" t="16798" r="19340" b="7730"/>
          <a:stretch>
            <a:fillRect/>
          </a:stretch>
        </p:blipFill>
        <p:spPr bwMode="auto">
          <a:xfrm>
            <a:off x="714348" y="3286124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4000" t="29333" r="24000" b="22667"/>
          <a:stretch>
            <a:fillRect/>
          </a:stretch>
        </p:blipFill>
        <p:spPr bwMode="auto">
          <a:xfrm>
            <a:off x="1428728" y="928670"/>
            <a:ext cx="381399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23913" t="5797" r="23913" b="1449"/>
          <a:stretch>
            <a:fillRect/>
          </a:stretch>
        </p:blipFill>
        <p:spPr bwMode="auto">
          <a:xfrm>
            <a:off x="5857884" y="928670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19458" t="23585" r="15094" b="3301"/>
          <a:stretch>
            <a:fillRect/>
          </a:stretch>
        </p:blipFill>
        <p:spPr bwMode="auto">
          <a:xfrm>
            <a:off x="3428992" y="3286124"/>
            <a:ext cx="4071966" cy="341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0613" t="14151" r="39858" b="12735"/>
          <a:stretch>
            <a:fillRect/>
          </a:stretch>
        </p:blipFill>
        <p:spPr bwMode="auto">
          <a:xfrm>
            <a:off x="285720" y="357166"/>
            <a:ext cx="2645511" cy="29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3609" t="23585" r="16863" b="8018"/>
          <a:stretch>
            <a:fillRect/>
          </a:stretch>
        </p:blipFill>
        <p:spPr bwMode="auto">
          <a:xfrm>
            <a:off x="3143240" y="357166"/>
            <a:ext cx="282796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29926" t="27432" r="19574" b="246"/>
          <a:stretch>
            <a:fillRect/>
          </a:stretch>
        </p:blipFill>
        <p:spPr bwMode="auto">
          <a:xfrm>
            <a:off x="6072198" y="357166"/>
            <a:ext cx="272696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 l="30107" t="11036" r="13221" b="11359"/>
          <a:stretch>
            <a:fillRect/>
          </a:stretch>
        </p:blipFill>
        <p:spPr bwMode="auto">
          <a:xfrm>
            <a:off x="2857488" y="3357562"/>
            <a:ext cx="3143272" cy="322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69" t="14151" r="15094" b="3301"/>
          <a:stretch>
            <a:fillRect/>
          </a:stretch>
        </p:blipFill>
        <p:spPr bwMode="auto">
          <a:xfrm>
            <a:off x="357157" y="214290"/>
            <a:ext cx="402910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151" t="40095" r="20400" b="943"/>
          <a:stretch>
            <a:fillRect/>
          </a:stretch>
        </p:blipFill>
        <p:spPr bwMode="auto">
          <a:xfrm>
            <a:off x="4429124" y="214290"/>
            <a:ext cx="44405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25241" t="27883" r="29522" b="23110"/>
          <a:stretch>
            <a:fillRect/>
          </a:stretch>
        </p:blipFill>
        <p:spPr bwMode="auto">
          <a:xfrm>
            <a:off x="714348" y="3357562"/>
            <a:ext cx="3929090" cy="31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 l="8007" r="9249" b="352"/>
          <a:stretch>
            <a:fillRect/>
          </a:stretch>
        </p:blipFill>
        <p:spPr bwMode="auto">
          <a:xfrm>
            <a:off x="4714876" y="3357562"/>
            <a:ext cx="3571900" cy="322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latin typeface="Mistral" pitchFamily="66" charset="0"/>
              </a:rPr>
              <a:t>Бусины фантазийной формы</a:t>
            </a:r>
            <a:endParaRPr lang="ru-RU" sz="5400" dirty="0">
              <a:latin typeface="Mistral" pitchFamily="66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5944" r="27476" b="26886"/>
          <a:stretch>
            <a:fillRect/>
          </a:stretch>
        </p:blipFill>
        <p:spPr bwMode="auto">
          <a:xfrm>
            <a:off x="714349" y="857232"/>
            <a:ext cx="3429024" cy="16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5944" r="8018" b="943"/>
          <a:stretch>
            <a:fillRect/>
          </a:stretch>
        </p:blipFill>
        <p:spPr bwMode="auto">
          <a:xfrm>
            <a:off x="714349" y="4500570"/>
            <a:ext cx="33552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 l="13953" t="9302" b="31783"/>
          <a:stretch>
            <a:fillRect/>
          </a:stretch>
        </p:blipFill>
        <p:spPr bwMode="auto">
          <a:xfrm>
            <a:off x="714348" y="2643182"/>
            <a:ext cx="3357585" cy="172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 l="26565" t="825" r="824" b="9445"/>
          <a:stretch>
            <a:fillRect/>
          </a:stretch>
        </p:blipFill>
        <p:spPr bwMode="auto">
          <a:xfrm>
            <a:off x="4286247" y="1357298"/>
            <a:ext cx="454759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458" t="25943" r="20400" b="943"/>
          <a:stretch>
            <a:fillRect/>
          </a:stretch>
        </p:blipFill>
        <p:spPr bwMode="auto">
          <a:xfrm>
            <a:off x="642910" y="357166"/>
            <a:ext cx="329075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943"/>
          <a:stretch>
            <a:fillRect/>
          </a:stretch>
        </p:blipFill>
        <p:spPr bwMode="auto">
          <a:xfrm>
            <a:off x="4071934" y="1571612"/>
            <a:ext cx="47117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l="25000" t="2564" r="-1" b="7691"/>
          <a:stretch>
            <a:fillRect/>
          </a:stretch>
        </p:blipFill>
        <p:spPr bwMode="auto">
          <a:xfrm>
            <a:off x="642910" y="3429000"/>
            <a:ext cx="3286148" cy="294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307" t="17452" r="9787" b="14151"/>
          <a:stretch>
            <a:fillRect/>
          </a:stretch>
        </p:blipFill>
        <p:spPr bwMode="auto">
          <a:xfrm rot="5400000">
            <a:off x="-622036" y="1622111"/>
            <a:ext cx="603035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27" t="21227" r="16863" b="24528"/>
          <a:stretch>
            <a:fillRect/>
          </a:stretch>
        </p:blipFill>
        <p:spPr bwMode="auto">
          <a:xfrm>
            <a:off x="4286248" y="2714620"/>
            <a:ext cx="456582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286248" y="714356"/>
            <a:ext cx="45005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Сосновцева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Татьяна Юрьевна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018" t="22169" r="14151" b="16510"/>
          <a:stretch>
            <a:fillRect/>
          </a:stretch>
        </p:blipFill>
        <p:spPr bwMode="auto">
          <a:xfrm rot="10800000">
            <a:off x="571472" y="3143248"/>
            <a:ext cx="447311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7684" b="18554"/>
          <a:stretch>
            <a:fillRect/>
          </a:stretch>
        </p:blipFill>
        <p:spPr bwMode="auto">
          <a:xfrm rot="5400000">
            <a:off x="4225122" y="1561299"/>
            <a:ext cx="5429289" cy="35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28596" y="928670"/>
            <a:ext cx="46434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Долинина</a:t>
            </a:r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Татьяна Павловна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7075" t="10377" r="8018" b="21227"/>
          <a:stretch>
            <a:fillRect/>
          </a:stretch>
        </p:blipFill>
        <p:spPr bwMode="auto">
          <a:xfrm rot="5400000">
            <a:off x="-431637" y="1646026"/>
            <a:ext cx="5429288" cy="328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7571" t="21515" r="16981" b="19523"/>
          <a:stretch>
            <a:fillRect/>
          </a:stretch>
        </p:blipFill>
        <p:spPr bwMode="auto">
          <a:xfrm>
            <a:off x="4214810" y="2357430"/>
            <a:ext cx="465204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9292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Рябкова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/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Людмила Георгиевна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331" t="11049" r="19842" b="24237"/>
          <a:stretch>
            <a:fillRect/>
          </a:stretch>
        </p:blipFill>
        <p:spPr bwMode="auto">
          <a:xfrm>
            <a:off x="500034" y="1928802"/>
            <a:ext cx="272858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 l="19308" t="3091" r="12040" b="32824"/>
          <a:stretch>
            <a:fillRect/>
          </a:stretch>
        </p:blipFill>
        <p:spPr bwMode="auto">
          <a:xfrm>
            <a:off x="3286116" y="1928802"/>
            <a:ext cx="301085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 l="23374" t="4257" r="18192" b="29754"/>
          <a:stretch>
            <a:fillRect/>
          </a:stretch>
        </p:blipFill>
        <p:spPr bwMode="auto">
          <a:xfrm>
            <a:off x="6357950" y="1928802"/>
            <a:ext cx="248880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57158" y="214290"/>
            <a:ext cx="85011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Коллекция бус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м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астера-керамиста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Ивановой Ларисы Владимировны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829312" cy="4397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istral" pitchFamily="66" charset="0"/>
              </a:rPr>
              <a:t>Техники изготовления бусин</a:t>
            </a:r>
            <a:endParaRPr lang="ru-RU" dirty="0">
              <a:solidFill>
                <a:srgbClr val="663300"/>
              </a:solidFill>
              <a:latin typeface="Mistral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7097" t="28387" r="22581" b="17419"/>
          <a:stretch>
            <a:fillRect/>
          </a:stretch>
        </p:blipFill>
        <p:spPr bwMode="auto">
          <a:xfrm>
            <a:off x="1000100" y="857232"/>
            <a:ext cx="362632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7647" t="18301" r="21569" b="8497"/>
          <a:stretch>
            <a:fillRect/>
          </a:stretch>
        </p:blipFill>
        <p:spPr bwMode="auto">
          <a:xfrm>
            <a:off x="4357686" y="1214422"/>
            <a:ext cx="3214710" cy="29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1154" t="33333" r="26923"/>
          <a:stretch>
            <a:fillRect/>
          </a:stretch>
        </p:blipFill>
        <p:spPr bwMode="auto">
          <a:xfrm>
            <a:off x="2285984" y="3643314"/>
            <a:ext cx="2928958" cy="282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1569" t="18301" r="25490" b="21569"/>
          <a:stretch>
            <a:fillRect/>
          </a:stretch>
        </p:blipFill>
        <p:spPr bwMode="auto">
          <a:xfrm>
            <a:off x="5572132" y="3643314"/>
            <a:ext cx="3143272" cy="267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252" t="5319" r="12390" b="30851"/>
          <a:stretch>
            <a:fillRect/>
          </a:stretch>
        </p:blipFill>
        <p:spPr bwMode="auto">
          <a:xfrm>
            <a:off x="785786" y="214290"/>
            <a:ext cx="2214578" cy="27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18485" t="3848" r="15499" b="37366"/>
          <a:stretch>
            <a:fillRect/>
          </a:stretch>
        </p:blipFill>
        <p:spPr bwMode="auto">
          <a:xfrm>
            <a:off x="6286512" y="214290"/>
            <a:ext cx="2286016" cy="279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 l="20011" t="14580" r="14952" b="34391"/>
          <a:stretch>
            <a:fillRect/>
          </a:stretch>
        </p:blipFill>
        <p:spPr bwMode="auto">
          <a:xfrm rot="5400000">
            <a:off x="3250397" y="107133"/>
            <a:ext cx="27860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 l="20803" t="2998" r="12626" b="34860"/>
          <a:stretch>
            <a:fillRect/>
          </a:stretch>
        </p:blipFill>
        <p:spPr bwMode="auto">
          <a:xfrm>
            <a:off x="6500826" y="3123156"/>
            <a:ext cx="2428892" cy="311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/>
          <a:srcRect l="15465" t="2817" r="22673" b="26760"/>
          <a:stretch>
            <a:fillRect/>
          </a:stretch>
        </p:blipFill>
        <p:spPr bwMode="auto">
          <a:xfrm>
            <a:off x="571472" y="3143248"/>
            <a:ext cx="196597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/>
          <a:srcRect l="17831" t="11692" r="23833" b="36345"/>
          <a:stretch>
            <a:fillRect/>
          </a:stretch>
        </p:blipFill>
        <p:spPr bwMode="auto">
          <a:xfrm rot="5400000">
            <a:off x="2985081" y="2801341"/>
            <a:ext cx="3071831" cy="375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331" t="15574" r="13343" b="31568"/>
          <a:stretch>
            <a:fillRect/>
          </a:stretch>
        </p:blipFill>
        <p:spPr bwMode="auto">
          <a:xfrm rot="5400000">
            <a:off x="3357554" y="214292"/>
            <a:ext cx="307183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572" t="4735" r="17675" b="24237"/>
          <a:stretch>
            <a:fillRect/>
          </a:stretch>
        </p:blipFill>
        <p:spPr bwMode="auto">
          <a:xfrm>
            <a:off x="6500826" y="357165"/>
            <a:ext cx="2000264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 l="21151" t="7705" r="15394" b="32579"/>
          <a:stretch>
            <a:fillRect/>
          </a:stretch>
        </p:blipFill>
        <p:spPr bwMode="auto">
          <a:xfrm>
            <a:off x="785786" y="285727"/>
            <a:ext cx="2500330" cy="322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 l="18919" t="1544" r="18918" b="33027"/>
          <a:stretch>
            <a:fillRect/>
          </a:stretch>
        </p:blipFill>
        <p:spPr bwMode="auto">
          <a:xfrm>
            <a:off x="785786" y="3357562"/>
            <a:ext cx="21263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/>
          <a:srcRect l="25140" t="8420" r="16065" b="27473"/>
          <a:stretch>
            <a:fillRect/>
          </a:stretch>
        </p:blipFill>
        <p:spPr bwMode="auto">
          <a:xfrm>
            <a:off x="6429388" y="3286124"/>
            <a:ext cx="2071702" cy="310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 l="19098" t="11553" r="14813" b="35799"/>
          <a:stretch>
            <a:fillRect/>
          </a:stretch>
        </p:blipFill>
        <p:spPr bwMode="auto">
          <a:xfrm rot="5400000">
            <a:off x="3111093" y="3103958"/>
            <a:ext cx="313612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664" t="6313" r="15509" b="28972"/>
          <a:stretch>
            <a:fillRect/>
          </a:stretch>
        </p:blipFill>
        <p:spPr bwMode="auto">
          <a:xfrm>
            <a:off x="3286116" y="1714488"/>
            <a:ext cx="2643206" cy="373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843" t="14205" r="21663" b="32129"/>
          <a:stretch>
            <a:fillRect/>
          </a:stretch>
        </p:blipFill>
        <p:spPr bwMode="auto">
          <a:xfrm>
            <a:off x="6072198" y="214290"/>
            <a:ext cx="22692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89" t="8775" r="15687" b="40327"/>
          <a:stretch>
            <a:fillRect/>
          </a:stretch>
        </p:blipFill>
        <p:spPr bwMode="auto">
          <a:xfrm>
            <a:off x="571471" y="194287"/>
            <a:ext cx="2542207" cy="294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20945" t="11127" r="20875" b="27939"/>
          <a:stretch>
            <a:fillRect/>
          </a:stretch>
        </p:blipFill>
        <p:spPr bwMode="auto">
          <a:xfrm>
            <a:off x="6072198" y="3143248"/>
            <a:ext cx="228598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3338" t="12627" r="16395" b="33707"/>
          <a:stretch>
            <a:fillRect/>
          </a:stretch>
        </p:blipFill>
        <p:spPr bwMode="auto">
          <a:xfrm>
            <a:off x="571472" y="3214686"/>
            <a:ext cx="257176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5920" t="21227" r="20400" b="10377"/>
          <a:stretch>
            <a:fillRect/>
          </a:stretch>
        </p:blipFill>
        <p:spPr bwMode="auto">
          <a:xfrm>
            <a:off x="642910" y="357166"/>
            <a:ext cx="3786214" cy="305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458" t="21227" r="15094" b="943"/>
          <a:stretch>
            <a:fillRect/>
          </a:stretch>
        </p:blipFill>
        <p:spPr bwMode="auto">
          <a:xfrm>
            <a:off x="4786314" y="357165"/>
            <a:ext cx="3418200" cy="304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4286" t="28571" r="32143" b="7143"/>
          <a:stretch>
            <a:fillRect/>
          </a:stretch>
        </p:blipFill>
        <p:spPr bwMode="auto">
          <a:xfrm>
            <a:off x="714348" y="3500438"/>
            <a:ext cx="3357586" cy="30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5773" t="33006" r="36007" b="22871"/>
          <a:stretch>
            <a:fillRect/>
          </a:stretch>
        </p:blipFill>
        <p:spPr bwMode="auto">
          <a:xfrm>
            <a:off x="4357686" y="3643314"/>
            <a:ext cx="4202596" cy="288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9458" t="21227" r="15094" b="943"/>
          <a:stretch>
            <a:fillRect/>
          </a:stretch>
        </p:blipFill>
        <p:spPr bwMode="auto">
          <a:xfrm>
            <a:off x="4857752" y="285727"/>
            <a:ext cx="3418200" cy="304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14286" t="28571" r="32143" b="7143"/>
          <a:stretch>
            <a:fillRect/>
          </a:stretch>
        </p:blipFill>
        <p:spPr bwMode="auto">
          <a:xfrm>
            <a:off x="785786" y="3429000"/>
            <a:ext cx="3357586" cy="30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082" t="24490" r="4082" b="4762"/>
          <a:stretch>
            <a:fillRect/>
          </a:stretch>
        </p:blipFill>
        <p:spPr bwMode="auto">
          <a:xfrm>
            <a:off x="357158" y="357166"/>
            <a:ext cx="469842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636" t="16327" r="12245" b="23809"/>
          <a:stretch>
            <a:fillRect/>
          </a:stretch>
        </p:blipFill>
        <p:spPr bwMode="auto">
          <a:xfrm>
            <a:off x="4714876" y="3571876"/>
            <a:ext cx="417912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11827" t="23784" r="23127" b="2628"/>
          <a:stretch>
            <a:fillRect/>
          </a:stretch>
        </p:blipFill>
        <p:spPr bwMode="auto">
          <a:xfrm>
            <a:off x="5143503" y="357166"/>
            <a:ext cx="370457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t="19444" r="37500" b="19445"/>
          <a:stretch>
            <a:fillRect/>
          </a:stretch>
        </p:blipFill>
        <p:spPr bwMode="auto">
          <a:xfrm>
            <a:off x="357158" y="3143248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53" t="17647" r="36029"/>
          <a:stretch>
            <a:fillRect/>
          </a:stretch>
        </p:blipFill>
        <p:spPr bwMode="auto">
          <a:xfrm>
            <a:off x="571472" y="214291"/>
            <a:ext cx="2357454" cy="33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2169" b="38679"/>
          <a:stretch>
            <a:fillRect/>
          </a:stretch>
        </p:blipFill>
        <p:spPr bwMode="auto">
          <a:xfrm>
            <a:off x="3143240" y="214290"/>
            <a:ext cx="568206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3486" t="16084" r="7092" b="29970"/>
          <a:stretch>
            <a:fillRect/>
          </a:stretch>
        </p:blipFill>
        <p:spPr bwMode="auto">
          <a:xfrm>
            <a:off x="571472" y="3643314"/>
            <a:ext cx="490805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24528" t="22642"/>
          <a:stretch>
            <a:fillRect/>
          </a:stretch>
        </p:blipFill>
        <p:spPr bwMode="auto">
          <a:xfrm>
            <a:off x="5500694" y="3643314"/>
            <a:ext cx="32524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6533" t="14151" r="20400" b="8018"/>
          <a:stretch>
            <a:fillRect/>
          </a:stretch>
        </p:blipFill>
        <p:spPr bwMode="auto">
          <a:xfrm>
            <a:off x="3071802" y="142852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4764" t="21227" r="20400" b="943"/>
          <a:stretch>
            <a:fillRect/>
          </a:stretch>
        </p:blipFill>
        <p:spPr bwMode="auto">
          <a:xfrm>
            <a:off x="142844" y="214290"/>
            <a:ext cx="28856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6429" t="14286" r="35714"/>
          <a:stretch>
            <a:fillRect/>
          </a:stretch>
        </p:blipFill>
        <p:spPr bwMode="auto">
          <a:xfrm>
            <a:off x="6000760" y="142852"/>
            <a:ext cx="28289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l="12766" t="8511" r="31915" b="709"/>
          <a:stretch>
            <a:fillRect/>
          </a:stretch>
        </p:blipFill>
        <p:spPr bwMode="auto">
          <a:xfrm>
            <a:off x="486639" y="3429000"/>
            <a:ext cx="243782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17689" t="37736" r="36320" b="943"/>
          <a:stretch>
            <a:fillRect/>
          </a:stretch>
        </p:blipFill>
        <p:spPr bwMode="auto">
          <a:xfrm>
            <a:off x="3071802" y="3429000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14151" t="28302" r="36320" b="3301"/>
          <a:stretch>
            <a:fillRect/>
          </a:stretch>
        </p:blipFill>
        <p:spPr bwMode="auto">
          <a:xfrm>
            <a:off x="6143637" y="3429000"/>
            <a:ext cx="2901860" cy="300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33750" t="20000" r="26875" b="10000"/>
          <a:stretch>
            <a:fillRect/>
          </a:stretch>
        </p:blipFill>
        <p:spPr bwMode="auto">
          <a:xfrm>
            <a:off x="500034" y="214289"/>
            <a:ext cx="2428892" cy="32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21908" t="8892" r="29284"/>
          <a:stretch>
            <a:fillRect/>
          </a:stretch>
        </p:blipFill>
        <p:spPr bwMode="auto">
          <a:xfrm>
            <a:off x="3000364" y="214289"/>
            <a:ext cx="2286016" cy="32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22995" t="23585" r="25707" b="12735"/>
          <a:stretch>
            <a:fillRect/>
          </a:stretch>
        </p:blipFill>
        <p:spPr bwMode="auto">
          <a:xfrm>
            <a:off x="5357818" y="214290"/>
            <a:ext cx="345285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8302" t="28302" r="18632" b="15094"/>
          <a:stretch>
            <a:fillRect/>
          </a:stretch>
        </p:blipFill>
        <p:spPr bwMode="auto">
          <a:xfrm>
            <a:off x="571472" y="3571876"/>
            <a:ext cx="37504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 l="7772" t="23317" r="22278" b="11914"/>
          <a:stretch>
            <a:fillRect/>
          </a:stretch>
        </p:blipFill>
        <p:spPr bwMode="auto">
          <a:xfrm>
            <a:off x="4429124" y="3571876"/>
            <a:ext cx="43205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istral" pitchFamily="66" charset="0"/>
              </a:rPr>
              <a:t>Изготовление бусин абстрактной формы </a:t>
            </a:r>
            <a:br>
              <a:rPr lang="ru-RU" dirty="0" smtClean="0">
                <a:solidFill>
                  <a:srgbClr val="663300"/>
                </a:solidFill>
                <a:latin typeface="Mistral" pitchFamily="66" charset="0"/>
              </a:rPr>
            </a:br>
            <a:r>
              <a:rPr lang="ru-RU" baseline="30000" dirty="0" smtClean="0">
                <a:solidFill>
                  <a:srgbClr val="663300"/>
                </a:solidFill>
                <a:latin typeface="Mistral" pitchFamily="66" charset="0"/>
              </a:rPr>
              <a:t>с фактурированием тканью</a:t>
            </a:r>
            <a:endParaRPr lang="ru-RU" baseline="30000" dirty="0">
              <a:solidFill>
                <a:srgbClr val="663300"/>
              </a:solidFill>
              <a:latin typeface="Mistral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151" t="14151" r="25707" b="3301"/>
          <a:stretch>
            <a:fillRect/>
          </a:stretch>
        </p:blipFill>
        <p:spPr bwMode="auto">
          <a:xfrm>
            <a:off x="1500166" y="928670"/>
            <a:ext cx="2714644" cy="279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151" t="9434" r="18632" b="17452"/>
          <a:stretch>
            <a:fillRect/>
          </a:stretch>
        </p:blipFill>
        <p:spPr bwMode="auto">
          <a:xfrm>
            <a:off x="4357686" y="928670"/>
            <a:ext cx="34151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17740" t="28910" r="21155" b="2758"/>
          <a:stretch>
            <a:fillRect/>
          </a:stretch>
        </p:blipFill>
        <p:spPr bwMode="auto">
          <a:xfrm>
            <a:off x="500033" y="3786190"/>
            <a:ext cx="332186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1105" t="33543" r="20570"/>
          <a:stretch>
            <a:fillRect/>
          </a:stretch>
        </p:blipFill>
        <p:spPr bwMode="auto">
          <a:xfrm>
            <a:off x="3929057" y="3786190"/>
            <a:ext cx="43781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227" t="14151" r="20400" b="3301"/>
          <a:stretch>
            <a:fillRect/>
          </a:stretch>
        </p:blipFill>
        <p:spPr bwMode="auto">
          <a:xfrm>
            <a:off x="357158" y="142852"/>
            <a:ext cx="2643206" cy="2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44" t="9434" r="22169" b="3301"/>
          <a:stretch>
            <a:fillRect/>
          </a:stretch>
        </p:blipFill>
        <p:spPr bwMode="auto">
          <a:xfrm>
            <a:off x="3071802" y="142852"/>
            <a:ext cx="293668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l="11538" t="7692" r="15385"/>
          <a:stretch>
            <a:fillRect/>
          </a:stretch>
        </p:blipFill>
        <p:spPr bwMode="auto">
          <a:xfrm>
            <a:off x="6060291" y="142852"/>
            <a:ext cx="294086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 l="-1852" t="30505"/>
          <a:stretch>
            <a:fillRect/>
          </a:stretch>
        </p:blipFill>
        <p:spPr bwMode="auto">
          <a:xfrm>
            <a:off x="1500166" y="3143248"/>
            <a:ext cx="64216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45</Words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БУСЫ и БУСИКИ</vt:lpstr>
      <vt:lpstr>Техники изготовления бусин</vt:lpstr>
      <vt:lpstr>Слайд 3</vt:lpstr>
      <vt:lpstr>Слайд 4</vt:lpstr>
      <vt:lpstr>Слайд 5</vt:lpstr>
      <vt:lpstr>Слайд 6</vt:lpstr>
      <vt:lpstr>Слайд 7</vt:lpstr>
      <vt:lpstr>Изготовление бусин абстрактной формы  с фактурированием тканью</vt:lpstr>
      <vt:lpstr>Слайд 9</vt:lpstr>
      <vt:lpstr>Изготовление бусин овальной фолрмы  с декорированием стеками</vt:lpstr>
      <vt:lpstr>Изготовление плоских бусин  (для браслетов, колье и т.п.)</vt:lpstr>
      <vt:lpstr>Слайд 12</vt:lpstr>
      <vt:lpstr>Слайд 13</vt:lpstr>
      <vt:lpstr>Бусины фантазийной формы</vt:lpstr>
      <vt:lpstr>Слайд 15</vt:lpstr>
      <vt:lpstr>Слайд 16</vt:lpstr>
      <vt:lpstr>Слайд 17</vt:lpstr>
      <vt:lpstr>Рябкова Людмила Георгиевна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6</cp:lastModifiedBy>
  <cp:revision>19</cp:revision>
  <dcterms:modified xsi:type="dcterms:W3CDTF">2016-02-17T09:07:53Z</dcterms:modified>
</cp:coreProperties>
</file>